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9B1E1-04E9-4551-B30A-6CEB27108C31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4F63A-1413-4E46-8B3B-54D3B9EC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633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4F63A-1413-4E46-8B3B-54D3B9ECC17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344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4F63A-1413-4E46-8B3B-54D3B9ECC17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424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8226DED-FC4B-49EC-9EA3-94C527D04046}" type="datetime1">
              <a:rPr lang="ru-RU" smtClean="0"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D35EE-0840-4854-AE21-29E1CF07F5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389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C3DD392-EA14-4A68-A192-124217F24AEC}" type="datetime1">
              <a:rPr lang="ru-RU" smtClean="0"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D35EE-0840-4854-AE21-29E1CF07F5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659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A27FA5-884A-46C4-8ADC-A099FC53C9B3}" type="datetime1">
              <a:rPr lang="ru-RU" smtClean="0"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D35EE-0840-4854-AE21-29E1CF07F5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824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7A32EF-3BA3-4623-BA14-58085D441ACF}" type="datetime1">
              <a:rPr lang="ru-RU" smtClean="0"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001000" y="6400800"/>
            <a:ext cx="609600" cy="320675"/>
          </a:xfrm>
        </p:spPr>
        <p:txBody>
          <a:bodyPr/>
          <a:lstStyle>
            <a:lvl1pPr>
              <a:defRPr sz="1100">
                <a:latin typeface="Arial Black" pitchFamily="34" charset="0"/>
              </a:defRPr>
            </a:lvl1pPr>
          </a:lstStyle>
          <a:p>
            <a:fld id="{114D35EE-0840-4854-AE21-29E1CF07F59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4128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FCAF53-D104-4972-90AE-0CFE9AD36696}" type="datetime1">
              <a:rPr lang="ru-RU" smtClean="0"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D35EE-0840-4854-AE21-29E1CF07F5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397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A723B4-5324-4A22-B08B-B6D1889DBC92}" type="datetime1">
              <a:rPr lang="ru-RU" smtClean="0"/>
              <a:t>14.10.2024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D35EE-0840-4854-AE21-29E1CF07F5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54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2731EB-FDFE-4391-AE55-5E7CC8BAF4E6}" type="datetime1">
              <a:rPr lang="ru-RU" smtClean="0"/>
              <a:t>14.10.2024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D35EE-0840-4854-AE21-29E1CF07F5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866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B7E470F-2DF1-454D-8328-000832342FB7}" type="datetime1">
              <a:rPr lang="ru-RU" smtClean="0"/>
              <a:t>14.10.2024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D35EE-0840-4854-AE21-29E1CF07F5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773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03A75F5-1896-445F-A77E-B4D9351CB055}" type="datetime1">
              <a:rPr lang="ru-RU" smtClean="0"/>
              <a:t>14.10.2024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D35EE-0840-4854-AE21-29E1CF07F5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747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D8ACEE-D23B-41BE-8D92-713E3EC7EB11}" type="datetime1">
              <a:rPr lang="ru-RU" smtClean="0"/>
              <a:t>14.10.2024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D35EE-0840-4854-AE21-29E1CF07F5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60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5A0E6A1-AB05-4FD6-BB71-0906C80D0750}" type="datetime1">
              <a:rPr lang="ru-RU" smtClean="0"/>
              <a:t>14.10.2024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D35EE-0840-4854-AE21-29E1CF07F5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592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155367"/>
            <a:ext cx="6172200" cy="11540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447800"/>
            <a:ext cx="82296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077200" y="6400800"/>
            <a:ext cx="609600" cy="32067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114D35EE-0840-4854-AE21-29E1CF07F59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 rot="16200000">
            <a:off x="685613" y="-537223"/>
            <a:ext cx="1002636" cy="23818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-12032" y="1263715"/>
            <a:ext cx="2381885" cy="4571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 txBox="1">
            <a:spLocks/>
          </p:cNvSpPr>
          <p:nvPr userDrawn="1"/>
        </p:nvSpPr>
        <p:spPr>
          <a:xfrm>
            <a:off x="842208" y="152400"/>
            <a:ext cx="1535665" cy="10026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ru-RU" sz="900" b="0" dirty="0">
                <a:latin typeface="Arial Black" pitchFamily="34" charset="0"/>
              </a:rPr>
              <a:t>АНПОО "Хабаровский</a:t>
            </a:r>
          </a:p>
          <a:p>
            <a:pPr lvl="0" algn="ctr"/>
            <a:r>
              <a:rPr lang="ru-RU" sz="900" b="0" dirty="0">
                <a:latin typeface="Arial Black" pitchFamily="34" charset="0"/>
              </a:rPr>
              <a:t>кооперативный техникум</a:t>
            </a:r>
          </a:p>
          <a:p>
            <a:pPr lvl="0" algn="ctr"/>
            <a:r>
              <a:rPr lang="ru-RU" sz="900" b="0" dirty="0">
                <a:latin typeface="Arial Black" pitchFamily="34" charset="0"/>
              </a:rPr>
              <a:t>экономики и права"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53668"/>
            <a:ext cx="793898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4776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257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155367"/>
            <a:ext cx="6477000" cy="1140033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1054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05800" y="175003"/>
            <a:ext cx="609600" cy="1120398"/>
          </a:xfrm>
        </p:spPr>
        <p:txBody>
          <a:bodyPr/>
          <a:lstStyle/>
          <a:p>
            <a:fld id="{114D35EE-0840-4854-AE21-29E1CF07F599}" type="slidenum">
              <a:rPr lang="ru-RU" sz="4000" smtClean="0"/>
              <a:t>2</a:t>
            </a:fld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847295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155366"/>
            <a:ext cx="6477000" cy="1216233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25483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296747" y="155366"/>
            <a:ext cx="609600" cy="1216233"/>
          </a:xfrm>
        </p:spPr>
        <p:txBody>
          <a:bodyPr/>
          <a:lstStyle/>
          <a:p>
            <a:fld id="{114D35EE-0840-4854-AE21-29E1CF07F599}" type="slidenum">
              <a:rPr lang="ru-RU" sz="4000" smtClean="0"/>
              <a:t>3</a:t>
            </a:fld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069980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155367"/>
            <a:ext cx="6477000" cy="1140033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181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05800" y="155367"/>
            <a:ext cx="609600" cy="1140033"/>
          </a:xfrm>
        </p:spPr>
        <p:txBody>
          <a:bodyPr/>
          <a:lstStyle/>
          <a:p>
            <a:fld id="{114D35EE-0840-4854-AE21-29E1CF07F599}" type="slidenum">
              <a:rPr lang="ru-RU" sz="4000" smtClean="0"/>
              <a:t>4</a:t>
            </a:fld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2848119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5</Words>
  <Application>Microsoft Office PowerPoint</Application>
  <PresentationFormat>Экран (4:3)</PresentationFormat>
  <Paragraphs>5</Paragraphs>
  <Slides>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Arial Black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</dc:creator>
  <cp:lastModifiedBy>Зам директора</cp:lastModifiedBy>
  <cp:revision>5</cp:revision>
  <dcterms:created xsi:type="dcterms:W3CDTF">2024-10-12T18:15:44Z</dcterms:created>
  <dcterms:modified xsi:type="dcterms:W3CDTF">2024-10-13T23:37:03Z</dcterms:modified>
</cp:coreProperties>
</file>