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64" r:id="rId5"/>
    <p:sldId id="312" r:id="rId6"/>
    <p:sldId id="313" r:id="rId7"/>
    <p:sldId id="314" r:id="rId8"/>
    <p:sldId id="315" r:id="rId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9" autoAdjust="0"/>
  </p:normalViewPr>
  <p:slideViewPr>
    <p:cSldViewPr snapToGrid="0">
      <p:cViewPr varScale="1">
        <p:scale>
          <a:sx n="98" d="100"/>
          <a:sy n="9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2772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3D3DB0A-D5E2-4233-9B43-60B1F93AE6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615895-1801-4FBB-9D3D-A534352D39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927F3-0962-435F-9F91-CBF6B047C473}" type="datetime1">
              <a:rPr lang="ru-RU" smtClean="0"/>
              <a:t>31.10.2024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0A1D2A8-BCEB-4758-8BAB-9FF9321A17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AAF124-4553-4748-8895-75E8A9F419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4D95C-7F63-4086-958D-3CBE6853C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668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C4648C-B024-4FC6-9F5B-DC9A8DE974AC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6456DE3-4E01-4AFD-AD42-42312842ED8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029615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ru-RU" sz="1200" b="0" i="0" u="none" strike="noStrike" kern="1200" cap="none" spc="0" normalizeH="0" baseline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9870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ru-RU" sz="1200" b="0" i="0" u="none" strike="noStrike" kern="1200" cap="none" spc="0" normalizeH="0" baseline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90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" panose="020F0502020204030204" pitchFamily="34" charset="0"/>
            </a:endParaRPr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3B42A831-9E9F-47E9-9E1A-95B739E65C72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8470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D08075-2D7E-4C97-A9FB-E3357BF88463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758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" panose="020F0502020204030204" pitchFamily="34" charset="0"/>
            </a:endParaRPr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fld id="{E5652FF6-B5CE-4F06-AD18-530042957EF1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6973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18833F-8C08-49A1-9CC8-DA4895CEFC1D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0058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9C4EC2-3575-4143-8B12-4F0C3FE3967F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2073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8EDADE-6BCB-4BD5-AF6D-2BB8B4D94AB8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7358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F5678E-4D2E-43F2-893F-848037417B3D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7532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3635F0E-40D5-4E85-BB8A-5D6AA4916DFB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ru-RU" noProof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3216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4959B4-DF9B-4ED4-AFF5-A709D9B51D37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algn="l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</p:spTree>
    <p:extLst>
      <p:ext uri="{BB962C8B-B14F-4D97-AF65-F5344CB8AC3E}">
        <p14:creationId xmlns:p14="http://schemas.microsoft.com/office/powerpoint/2010/main" val="209910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B6BD397-4EE6-4946-B246-34D3C7246DB1}" type="datetime1">
              <a:rPr lang="ru-RU" noProof="0" smtClean="0"/>
              <a:t>31.10.2024</a:t>
            </a:fld>
            <a:endParaRPr lang="ru-RU" noProof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34B7E4EF-A1BD-40F4-AB7B-04F084DD991D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209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Calibri Light" panose="020F0302020204030204" pitchFamily="34" charset="0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цветочные изображения">
            <a:extLst>
              <a:ext uri="{FF2B5EF4-FFF2-40B4-BE49-F238E27FC236}">
                <a16:creationId xmlns:a16="http://schemas.microsoft.com/office/drawing/2014/main" id="{46768272-0F6A-4E58-A45C-F10D015D895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73" name="Прямоугольник 72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1" y="2166153"/>
            <a:ext cx="8649738" cy="3531131"/>
          </a:xfrm>
        </p:spPr>
        <p:txBody>
          <a:bodyPr rtlCol="0">
            <a:normAutofit fontScale="90000"/>
          </a:bodyPr>
          <a:lstStyle/>
          <a:p>
            <a:r>
              <a:rPr lang="ru-RU" sz="6800" dirty="0"/>
              <a:t>Литературные персонажи </a:t>
            </a:r>
            <a:br>
              <a:rPr lang="ru-RU" sz="6800" dirty="0"/>
            </a:br>
            <a:r>
              <a:rPr lang="ru-RU" sz="6800" dirty="0"/>
              <a:t>в исполнении студентов </a:t>
            </a:r>
            <a:r>
              <a:rPr lang="ru-RU" sz="6800" dirty="0" err="1"/>
              <a:t>Хктэип</a:t>
            </a:r>
            <a:r>
              <a:rPr lang="ru-RU" sz="6800" dirty="0"/>
              <a:t> </a:t>
            </a:r>
            <a:br>
              <a:rPr lang="ru-RU" sz="6800" dirty="0"/>
            </a:br>
            <a:endParaRPr lang="ru-RU" sz="6800" dirty="0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463485D9-5A10-B8AA-6989-4ED82AD36A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37582" y="680705"/>
            <a:ext cx="4440849" cy="5496590"/>
          </a:xfr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BF424FE-4DDA-FCA4-E6EE-1C98E7C9306E}"/>
              </a:ext>
            </a:extLst>
          </p:cNvPr>
          <p:cNvSpPr txBox="1"/>
          <p:nvPr/>
        </p:nvSpPr>
        <p:spPr>
          <a:xfrm>
            <a:off x="6096000" y="2312613"/>
            <a:ext cx="444084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0" i="1" dirty="0">
                <a:effectLst/>
                <a:latin typeface="Blackadder ITC" panose="020F0502020204030204" pitchFamily="34" charset="0"/>
              </a:rPr>
              <a:t>В тени сомнений и мечтаний, я ищу свой путь среди водяных глубин.</a:t>
            </a:r>
          </a:p>
          <a:p>
            <a:r>
              <a:rPr lang="ru-RU" sz="2600" b="1" i="1" dirty="0">
                <a:latin typeface="Blackadder ITC" panose="020F0502020204030204" pitchFamily="34" charset="0"/>
              </a:rPr>
              <a:t>Офелия «Гамлет»</a:t>
            </a:r>
            <a:endParaRPr lang="ru-RU" sz="2600" b="1" i="1" dirty="0">
              <a:effectLst/>
              <a:latin typeface="Blackadder ITC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2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2EF6C796-0ED3-AA90-5E8A-D6D636F70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5988" y="1156577"/>
            <a:ext cx="7538970" cy="4357897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EAC150-73DC-8E4E-99C1-1D15F00DEE50}"/>
              </a:ext>
            </a:extLst>
          </p:cNvPr>
          <p:cNvSpPr txBox="1"/>
          <p:nvPr/>
        </p:nvSpPr>
        <p:spPr>
          <a:xfrm>
            <a:off x="8956842" y="783180"/>
            <a:ext cx="23791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0" i="1" dirty="0">
                <a:effectLst/>
                <a:latin typeface=".SFUI-Regular"/>
              </a:rPr>
              <a:t>Когда логика встречает дружбу: Шерлок Холмс и доктор Ватсон — команда, способная раскрыть любое дело!</a:t>
            </a:r>
            <a:endParaRPr lang="ru-BY" sz="2100" i="1" dirty="0">
              <a:effectLst/>
              <a:latin typeface=".SF UI"/>
            </a:endParaRPr>
          </a:p>
          <a:p>
            <a:pPr algn="l"/>
            <a:r>
              <a:rPr lang="ru-RU" sz="2100" b="1" i="1" dirty="0"/>
              <a:t>Шерлок Холмс «Шерлок Холмс и доктор Ватсон»</a:t>
            </a:r>
            <a:endParaRPr lang="ru-BY" sz="2100" b="1" i="1" dirty="0"/>
          </a:p>
        </p:txBody>
      </p:sp>
    </p:spTree>
    <p:extLst>
      <p:ext uri="{BB962C8B-B14F-4D97-AF65-F5344CB8AC3E}">
        <p14:creationId xmlns:p14="http://schemas.microsoft.com/office/powerpoint/2010/main" val="296708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227CBC5B-2F62-4D8C-BB21-74BFD31390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612" y="768684"/>
            <a:ext cx="5980332" cy="532063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939453-FE50-02CF-3123-D14E032DB4A1}"/>
              </a:ext>
            </a:extLst>
          </p:cNvPr>
          <p:cNvSpPr txBox="1"/>
          <p:nvPr/>
        </p:nvSpPr>
        <p:spPr>
          <a:xfrm>
            <a:off x="7791784" y="1157704"/>
            <a:ext cx="256874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0" i="1" dirty="0">
                <a:effectLst/>
                <a:latin typeface=".SFUI-Regular"/>
              </a:rPr>
              <a:t>  Когда ты знаешь, что у тебя есть все шансы стать звездой, но предпочитаешь оставаться в тени...</a:t>
            </a:r>
          </a:p>
          <a:p>
            <a:r>
              <a:rPr lang="ru-RU" sz="2100" b="1" dirty="0">
                <a:latin typeface=".SFUI-Regular"/>
              </a:rPr>
              <a:t>Злая мачеха «Золушка»</a:t>
            </a:r>
            <a:endParaRPr lang="ru-RU" sz="2100" b="1" dirty="0">
              <a:effectLst/>
              <a:latin typeface=".SF UI"/>
            </a:endParaRPr>
          </a:p>
        </p:txBody>
      </p:sp>
    </p:spTree>
    <p:extLst>
      <p:ext uri="{BB962C8B-B14F-4D97-AF65-F5344CB8AC3E}">
        <p14:creationId xmlns:p14="http://schemas.microsoft.com/office/powerpoint/2010/main" val="300144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67DA0A1-40DF-84CB-DDA5-DFF3701E9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64" y="735003"/>
            <a:ext cx="4259968" cy="5387994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D85FE2-E4E6-355D-F015-238E2C737092}"/>
              </a:ext>
            </a:extLst>
          </p:cNvPr>
          <p:cNvSpPr txBox="1"/>
          <p:nvPr/>
        </p:nvSpPr>
        <p:spPr>
          <a:xfrm>
            <a:off x="6824581" y="1826125"/>
            <a:ext cx="28675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i="1" dirty="0">
                <a:latin typeface=".SFUI-Regular"/>
              </a:rPr>
              <a:t> </a:t>
            </a:r>
            <a:r>
              <a:rPr lang="ru-RU" sz="2100" b="0" i="1" dirty="0">
                <a:effectLst/>
                <a:latin typeface=".SFUI-Regular"/>
              </a:rPr>
              <a:t>Тимур и его команда: вместе мы можем всё, даже невозможное! </a:t>
            </a:r>
            <a:endParaRPr lang="ru-BY" sz="2100" i="1" dirty="0">
              <a:effectLst/>
              <a:latin typeface=".SF UI"/>
            </a:endParaRPr>
          </a:p>
          <a:p>
            <a:pPr algn="l"/>
            <a:r>
              <a:rPr lang="ru-RU" sz="2100" b="1" dirty="0"/>
              <a:t>Тимур «Тимур и его команда»</a:t>
            </a:r>
            <a:endParaRPr lang="ru-BY" sz="2100" b="1" dirty="0"/>
          </a:p>
        </p:txBody>
      </p:sp>
    </p:spTree>
    <p:extLst>
      <p:ext uri="{BB962C8B-B14F-4D97-AF65-F5344CB8AC3E}">
        <p14:creationId xmlns:p14="http://schemas.microsoft.com/office/powerpoint/2010/main" val="3906973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6">
    <a:dk1>
      <a:sysClr val="windowText" lastClr="000000"/>
    </a:dk1>
    <a:lt1>
      <a:sysClr val="window" lastClr="FFFFFF"/>
    </a:lt1>
    <a:dk2>
      <a:srgbClr val="121316"/>
    </a:dk2>
    <a:lt2>
      <a:srgbClr val="FEFCF7"/>
    </a:lt2>
    <a:accent1>
      <a:srgbClr val="8394A4"/>
    </a:accent1>
    <a:accent2>
      <a:srgbClr val="65739F"/>
    </a:accent2>
    <a:accent3>
      <a:srgbClr val="B2AC8A"/>
    </a:accent3>
    <a:accent4>
      <a:srgbClr val="879BB3"/>
    </a:accent4>
    <a:accent5>
      <a:srgbClr val="D7B579"/>
    </a:accent5>
    <a:accent6>
      <a:srgbClr val="8A9B89"/>
    </a:accent6>
    <a:hlink>
      <a:srgbClr val="85C4D2"/>
    </a:hlink>
    <a:folHlink>
      <a:srgbClr val="8E8CA7"/>
    </a:folHlink>
  </a:clrScheme>
</a:themeOverride>
</file>

<file path=ppt/theme/themeOverride2.xml><?xml version="1.0" encoding="utf-8"?>
<a:themeOverride xmlns:a="http://schemas.openxmlformats.org/drawingml/2006/main">
  <a:clrScheme name="Custom 46">
    <a:dk1>
      <a:sysClr val="windowText" lastClr="000000"/>
    </a:dk1>
    <a:lt1>
      <a:sysClr val="window" lastClr="FFFFFF"/>
    </a:lt1>
    <a:dk2>
      <a:srgbClr val="121316"/>
    </a:dk2>
    <a:lt2>
      <a:srgbClr val="FEFCF7"/>
    </a:lt2>
    <a:accent1>
      <a:srgbClr val="8394A4"/>
    </a:accent1>
    <a:accent2>
      <a:srgbClr val="65739F"/>
    </a:accent2>
    <a:accent3>
      <a:srgbClr val="B2AC8A"/>
    </a:accent3>
    <a:accent4>
      <a:srgbClr val="879BB3"/>
    </a:accent4>
    <a:accent5>
      <a:srgbClr val="D7B579"/>
    </a:accent5>
    <a:accent6>
      <a:srgbClr val="8A9B89"/>
    </a:accent6>
    <a:hlink>
      <a:srgbClr val="85C4D2"/>
    </a:hlink>
    <a:folHlink>
      <a:srgbClr val="8E8CA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845C69-3606-4A2B-939D-F598C4C3C9D7}">
  <ds:schemaRefs>
    <ds:schemaRef ds:uri="http://schemas.microsoft.com/office/2006/metadata/properties"/>
    <ds:schemaRef ds:uri="http://www.w3.org/2000/xmlns/"/>
    <ds:schemaRef ds:uri="71af3243-3dd4-4a8d-8c0d-dd76da1f02a5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7C9F2BE0-1FF2-439A-B846-85F875F54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F1F60-49BD-4B11-B3A4-6A080238561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1af3243-3dd4-4a8d-8c0d-dd76da1f02a5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TM11531919</Template>
  <TotalTime>0</TotalTime>
  <Words>27</Words>
  <Application>Microsoft Office PowerPoint</Application>
  <PresentationFormat>Широкоэкранный</PresentationFormat>
  <Paragraphs>8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СавонVTI</vt:lpstr>
      <vt:lpstr>Литературные персонажи  в исполнении студентов Хктэип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Литературные персонажи  в исполнении студентов Хктэип  </dc:title>
  <dc:creator>Кира Филимонова</dc:creator>
  <cp:lastModifiedBy>Кира Филимонова</cp:lastModifiedBy>
  <cp:revision>1</cp:revision>
  <dcterms:created xsi:type="dcterms:W3CDTF">2024-10-30T21:35:29Z</dcterms:created>
  <dcterms:modified xsi:type="dcterms:W3CDTF">2024-10-30T22:08:52Z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